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  <p:sldId id="273" r:id="rId18"/>
    <p:sldId id="274" r:id="rId19"/>
    <p:sldId id="272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DA4DE-910E-4C89-ACBE-DD58934E4A06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731DE-50A4-482F-A5D9-6C5AF45EA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6079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EBE60-56B6-406D-857E-A4FB147EFE58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A24F7-DA8E-4F7E-8494-D89D96733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710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BB13F-BB80-4771-B5AB-76C8C83C1ED9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22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EE66-4FAE-408B-AD16-5F8B0BC8F476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2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E582-326C-43F3-A71B-02C0E95D6863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2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05E0-F9BB-45EA-8E53-4D89B9D7777F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2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22072-8D8F-4706-9732-C02E25D1EA92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27F22-ADD7-4419-AD8A-77B13A326305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06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99BAB-60A1-48AF-A20D-763DB5BE43AA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09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7788-0790-4B11-AA3B-5B92A29BD76F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45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6CE8B-5266-45CB-BCE6-07D46D84587E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40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EB6495E-6489-4B95-B303-384C5CA37CE4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8D1F7-8E9F-4229-9D7A-37503E7F11CF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49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66D6F0-8001-45FC-B2EE-62FA1DDAB43A}" type="datetime1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1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 smtClean="0"/>
              <a:t>XAMPP</a:t>
            </a:r>
            <a:r>
              <a:rPr lang="zh-TW" altLang="en-US" sz="7200" dirty="0" smtClean="0"/>
              <a:t>伺服器安裝</a:t>
            </a:r>
            <a:endParaRPr lang="zh-TW" altLang="en-US" sz="7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4050C041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2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安裝完成，接著開啟</a:t>
            </a:r>
            <a:r>
              <a:rPr lang="en-US" altLang="zh-TW" dirty="0" smtClean="0"/>
              <a:t>Apache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483" t="15765" r="39269" b="44766"/>
          <a:stretch/>
        </p:blipFill>
        <p:spPr>
          <a:xfrm>
            <a:off x="822960" y="1940118"/>
            <a:ext cx="5973081" cy="387203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3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開啟後便在瀏覽器輸入</a:t>
            </a:r>
            <a:r>
              <a:rPr lang="en-US" altLang="zh-TW" dirty="0" smtClean="0"/>
              <a:t>localhost</a:t>
            </a:r>
            <a:br>
              <a:rPr lang="en-US" altLang="zh-TW" dirty="0" smtClean="0"/>
            </a:br>
            <a:r>
              <a:rPr lang="zh-TW" altLang="en-US" dirty="0" smtClean="0"/>
              <a:t>或</a:t>
            </a:r>
            <a:r>
              <a:rPr lang="en-US" altLang="zh-TW" dirty="0" smtClean="0"/>
              <a:t>127.0.0.1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515" t="15641" r="39134" b="45439"/>
          <a:stretch/>
        </p:blipFill>
        <p:spPr>
          <a:xfrm>
            <a:off x="822960" y="2038516"/>
            <a:ext cx="6172200" cy="393382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1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將服務全部開啟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04205"/>
            <a:ext cx="6191659" cy="4022725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76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輸入完成後變會出現以下畫面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0386" r="4212"/>
          <a:stretch/>
        </p:blipFill>
        <p:spPr>
          <a:xfrm>
            <a:off x="822960" y="2047958"/>
            <a:ext cx="6715125" cy="35337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2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8267" y="-120718"/>
            <a:ext cx="7955280" cy="1450757"/>
          </a:xfrm>
        </p:spPr>
        <p:txBody>
          <a:bodyPr/>
          <a:lstStyle/>
          <a:p>
            <a:r>
              <a:rPr lang="zh-TW" altLang="en-US" dirty="0" smtClean="0"/>
              <a:t>接著開啟</a:t>
            </a:r>
            <a:r>
              <a:rPr lang="en-US" altLang="zh-TW" dirty="0" smtClean="0"/>
              <a:t>Notepad++</a:t>
            </a:r>
            <a:r>
              <a:rPr lang="zh-TW" altLang="en-US" dirty="0" smtClean="0"/>
              <a:t>編寫程式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11445"/>
            <a:ext cx="6350924" cy="4052661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9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存放至</a:t>
            </a:r>
            <a:r>
              <a:rPr lang="en-US" altLang="zh-TW" dirty="0"/>
              <a:t>C</a:t>
            </a:r>
            <a:r>
              <a:rPr lang="en-US" altLang="zh-TW" dirty="0" smtClean="0"/>
              <a:t>:\XAMPP2\htdocs</a:t>
            </a:r>
            <a:r>
              <a:rPr lang="zh-TW" altLang="en-US" dirty="0" smtClean="0"/>
              <a:t>下</a:t>
            </a:r>
            <a:r>
              <a:rPr lang="en-US" altLang="zh-TW" dirty="0" smtClean="0"/>
              <a:t>,</a:t>
            </a:r>
            <a:br>
              <a:rPr lang="en-US" altLang="zh-TW" dirty="0" smtClean="0"/>
            </a:br>
            <a:r>
              <a:rPr lang="zh-TW" altLang="en-US" dirty="0" smtClean="0"/>
              <a:t>程式檔名為</a:t>
            </a:r>
            <a:r>
              <a:rPr lang="en-US" altLang="zh-TW" dirty="0" smtClean="0"/>
              <a:t>html1.html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91144"/>
            <a:ext cx="5912254" cy="42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344795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接著回到瀏覽器在網址上打</a:t>
            </a:r>
            <a:r>
              <a:rPr lang="en-US" altLang="zh-TW" dirty="0" smtClean="0"/>
              <a:t>127.0.0.1/html1.html</a:t>
            </a:r>
            <a:r>
              <a:rPr lang="zh-TW" altLang="en-US" dirty="0" smtClean="0"/>
              <a:t>就</a:t>
            </a:r>
            <a:r>
              <a:rPr lang="zh-TW" altLang="en-US" dirty="0" smtClean="0"/>
              <a:t>會出現以下圖示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4" b="53808"/>
          <a:stretch/>
        </p:blipFill>
        <p:spPr>
          <a:xfrm>
            <a:off x="822960" y="1904999"/>
            <a:ext cx="5476240" cy="4063959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9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8267" y="-120718"/>
            <a:ext cx="7955280" cy="1450757"/>
          </a:xfrm>
        </p:spPr>
        <p:txBody>
          <a:bodyPr/>
          <a:lstStyle/>
          <a:p>
            <a:r>
              <a:rPr lang="en-US" altLang="zh-TW" dirty="0" smtClean="0"/>
              <a:t>Notepad</a:t>
            </a:r>
            <a:r>
              <a:rPr lang="en-US" altLang="zh-TW" dirty="0" smtClean="0"/>
              <a:t>++</a:t>
            </a:r>
            <a:r>
              <a:rPr lang="zh-TW" altLang="en-US" dirty="0" smtClean="0"/>
              <a:t>編寫</a:t>
            </a:r>
            <a:r>
              <a:rPr lang="en-US" altLang="zh-TW" dirty="0" smtClean="0"/>
              <a:t>php1.php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7" y="1860764"/>
            <a:ext cx="6808124" cy="43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存放至</a:t>
            </a:r>
            <a:r>
              <a:rPr lang="en-US" altLang="zh-TW" dirty="0"/>
              <a:t>C</a:t>
            </a:r>
            <a:r>
              <a:rPr lang="en-US" altLang="zh-TW" dirty="0" smtClean="0"/>
              <a:t>:\</a:t>
            </a:r>
            <a:r>
              <a:rPr lang="en-US" altLang="zh-TW" dirty="0" smtClean="0"/>
              <a:t>XAMPP</a:t>
            </a:r>
            <a:r>
              <a:rPr lang="en-US" altLang="zh-TW" dirty="0" smtClean="0"/>
              <a:t>2\htdocs</a:t>
            </a:r>
            <a:r>
              <a:rPr lang="zh-TW" altLang="en-US" dirty="0" smtClean="0"/>
              <a:t>下</a:t>
            </a:r>
            <a:r>
              <a:rPr lang="en-US" altLang="zh-TW" dirty="0" smtClean="0"/>
              <a:t>,</a:t>
            </a:r>
            <a:br>
              <a:rPr lang="en-US" altLang="zh-TW" dirty="0" smtClean="0"/>
            </a:br>
            <a:r>
              <a:rPr lang="zh-TW" altLang="en-US" dirty="0" smtClean="0"/>
              <a:t>程式檔名為</a:t>
            </a:r>
            <a:r>
              <a:rPr lang="en-US" altLang="zh-TW" dirty="0" smtClean="0"/>
              <a:t>php1</a:t>
            </a:r>
            <a:r>
              <a:rPr lang="en-US" altLang="zh-TW" dirty="0" smtClean="0"/>
              <a:t>.php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19646"/>
            <a:ext cx="5604683" cy="40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344795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接著回到瀏覽器在網址上打</a:t>
            </a:r>
            <a:r>
              <a:rPr lang="en-US" altLang="zh-TW" dirty="0" smtClean="0"/>
              <a:t>127.0.0.1/php1.php</a:t>
            </a:r>
            <a:r>
              <a:rPr lang="zh-TW" altLang="en-US" dirty="0" smtClean="0"/>
              <a:t>就</a:t>
            </a:r>
            <a:r>
              <a:rPr lang="zh-TW" altLang="en-US" dirty="0"/>
              <a:t>會出現以下圖示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6" b="-1434"/>
          <a:stretch/>
        </p:blipFill>
        <p:spPr>
          <a:xfrm>
            <a:off x="880940" y="1846263"/>
            <a:ext cx="6408859" cy="4450840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62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下載最新的安裝檔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57" t="9509" r="4461" b="-2795"/>
          <a:stretch/>
        </p:blipFill>
        <p:spPr>
          <a:xfrm>
            <a:off x="628650" y="2160000"/>
            <a:ext cx="6696000" cy="3672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1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</a:t>
            </a:r>
            <a:r>
              <a:rPr lang="en-US" altLang="zh-TW" dirty="0" smtClean="0"/>
              <a:t>Next</a:t>
            </a:r>
            <a:r>
              <a:rPr lang="zh-TW" altLang="en-US" dirty="0" smtClean="0"/>
              <a:t>來進行安裝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40" t="32486" r="38361" b="29453"/>
          <a:stretch/>
        </p:blipFill>
        <p:spPr>
          <a:xfrm>
            <a:off x="628650" y="1948069"/>
            <a:ext cx="5224094" cy="436924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8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選擇需要安裝的伺服器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45" t="31899" r="38235" b="29110"/>
          <a:stretch/>
        </p:blipFill>
        <p:spPr>
          <a:xfrm>
            <a:off x="822960" y="1954755"/>
            <a:ext cx="4808568" cy="410050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1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選擇想要安裝的</a:t>
            </a:r>
            <a:r>
              <a:rPr lang="zh-TW" altLang="en-US" dirty="0" smtClean="0"/>
              <a:t>目錄位置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5819" t="31877" r="38392" b="29054"/>
          <a:stretch/>
        </p:blipFill>
        <p:spPr>
          <a:xfrm>
            <a:off x="822960" y="1971924"/>
            <a:ext cx="4809131" cy="409801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053244" y="309233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0364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5833" t="31859" r="38217" b="29176"/>
          <a:stretch/>
        </p:blipFill>
        <p:spPr>
          <a:xfrm>
            <a:off x="822960" y="1888739"/>
            <a:ext cx="4940505" cy="417297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8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等待安</a:t>
            </a:r>
            <a:r>
              <a:rPr lang="zh-TW" altLang="en-US" dirty="0"/>
              <a:t>裝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6066" t="31988" r="38305" b="29081"/>
          <a:stretch/>
        </p:blipFill>
        <p:spPr>
          <a:xfrm>
            <a:off x="822960" y="1813055"/>
            <a:ext cx="4947051" cy="422711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2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允許放行防火牆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3869" t="31891" r="34437" b="28674"/>
          <a:stretch/>
        </p:blipFill>
        <p:spPr>
          <a:xfrm>
            <a:off x="822960" y="1893602"/>
            <a:ext cx="5999013" cy="419864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2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選擇語言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2562" t="42188" r="45965" b="42401"/>
          <a:stretch/>
        </p:blipFill>
        <p:spPr>
          <a:xfrm>
            <a:off x="822960" y="1877832"/>
            <a:ext cx="5407438" cy="408622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3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258</TotalTime>
  <Words>129</Words>
  <Application>Microsoft Office PowerPoint</Application>
  <PresentationFormat>如螢幕大小 (4:3)</PresentationFormat>
  <Paragraphs>40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新細明體</vt:lpstr>
      <vt:lpstr>Arial</vt:lpstr>
      <vt:lpstr>Calibri</vt:lpstr>
      <vt:lpstr>Calibri Light</vt:lpstr>
      <vt:lpstr>回顧</vt:lpstr>
      <vt:lpstr>XAMPP伺服器安裝</vt:lpstr>
      <vt:lpstr>下載最新的安裝檔</vt:lpstr>
      <vt:lpstr>選擇Next來進行安裝</vt:lpstr>
      <vt:lpstr>選擇需要安裝的伺服器</vt:lpstr>
      <vt:lpstr>選擇想要安裝的目錄位置</vt:lpstr>
      <vt:lpstr>點選Next</vt:lpstr>
      <vt:lpstr>等待安裝</vt:lpstr>
      <vt:lpstr>允許放行防火牆</vt:lpstr>
      <vt:lpstr>選擇語言</vt:lpstr>
      <vt:lpstr>安裝完成，接著開啟Apache</vt:lpstr>
      <vt:lpstr>開啟後便在瀏覽器輸入localhost 或127.0.0.1</vt:lpstr>
      <vt:lpstr>將服務全部開啟</vt:lpstr>
      <vt:lpstr>輸入完成後變會出現以下畫面</vt:lpstr>
      <vt:lpstr>接著開啟Notepad++編寫程式</vt:lpstr>
      <vt:lpstr>存放至C:\XAMPP2\htdocs下, 程式檔名為html1.html</vt:lpstr>
      <vt:lpstr>接著回到瀏覽器在網址上打127.0.0.1/html1.html就會出現以下圖示</vt:lpstr>
      <vt:lpstr>Notepad++編寫php1.php</vt:lpstr>
      <vt:lpstr>存放至C:\XAMPP2\htdocs下, 程式檔名為php1.php</vt:lpstr>
      <vt:lpstr>接著回到瀏覽器在網址上打127.0.0.1/php1.php就會出現以下圖示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第一次作業</dc:title>
  <dc:creator>koi</dc:creator>
  <cp:lastModifiedBy>owner</cp:lastModifiedBy>
  <cp:revision>18</cp:revision>
  <dcterms:created xsi:type="dcterms:W3CDTF">2019-09-23T08:39:00Z</dcterms:created>
  <dcterms:modified xsi:type="dcterms:W3CDTF">2019-09-30T08:14:33Z</dcterms:modified>
</cp:coreProperties>
</file>